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593F9-851E-494F-AB7C-C591A6985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14996D4-2710-4BF0-9012-C2B99ABE1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0785E8-53A9-4A2C-9BDC-5577E4AF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1DB875-40D4-455F-82C8-E2D995C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4EBB35-5028-44D9-B17E-DA6F759A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53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EB6B5-436D-43E6-AA27-8D1E7B73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86879D-961E-4F6A-A382-55F8E6A8C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904ABB-6535-45F8-B456-5F67B99E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82A2BB-790F-42C7-AABB-D375709B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244161-6E41-448C-92D4-0FBEEF78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84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D01392F-B3FE-4E55-99E4-A91A5D5F9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5B5A6B-00AC-419D-A199-5188E43F7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C55B88-1B8A-45A1-B3ED-94048CB9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5DC72F-D246-4BA6-B695-11DE11E3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926FF9-5ECB-4FE3-816A-C75CBB30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5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D81D54-5FEE-4E58-A657-2FAA8DE3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40FAB1-AB00-4E01-8CCD-783D91B6E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25C218-2922-41B2-BD07-2AD53DF7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FF7B64-52A7-49E9-BBE1-2DD4456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400E54-F3B0-438B-A254-F4256577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90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C006F-E3CE-459B-A2AE-0F7C59208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59BAF0-B6B4-4728-A309-8CAD91B15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A4B985-0FDE-46EB-A629-096D7FFD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048241-2530-4EAD-B8C6-953AA2D7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F1E1F5-B9C2-4665-A55E-A4E7F163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0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A2349-4D51-4B97-B96D-E85280113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32C2CE-B960-44AD-8F40-D4DAC5A6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908C576-DDA7-4B00-A58A-57F49AB8F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F54F0E-991C-4B98-9D63-96ABB2662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9A2CC9-C4A6-4049-BC55-706E2E6D7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896A35-B3D4-476D-B46D-81030DC6A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29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ABFB0-B3C8-4E9B-AE21-0560992D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989D75-9FE7-4171-A37E-1634B879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7D37D4-18D5-402E-84B8-2A55396CD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68CC588-C10B-452C-B358-42A57E4B2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C756DDE-7A4B-4546-BB03-368FABAEE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F05074F-749F-4458-B2EE-00EBBF157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F93BA06-FE3C-4149-8ADE-E27C3261B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AC102BE-C11E-443C-B61D-FC23503F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59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94167-8BEC-454E-BCBF-F38E2564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92EF598-5064-4D38-821D-86EE0FF7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774D0E3-FD51-487D-98EE-BF9450DD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5A59F14-7F3C-4656-B43D-44F37F77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62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580B7C2-D94C-4ECC-910B-B06F0F84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3706286-A26C-452C-80BB-E145A10E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50B970-BF01-48A1-BED0-ADDE73CB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01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28C12-BF0A-4B3A-8A50-16DE0A78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41D2BC-B7DF-4604-9C58-57FD6FCF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42AF9E-1670-442E-9080-BC1BFF62E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6A96DB-54F7-4B96-837B-8C35F7C6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784CA8-80C6-43DE-BAA5-D854F2B2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0E1966-1747-4BEF-927E-AEE82A33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07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15BA8-D8E8-4559-A80E-7957EA90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73B306-396E-4A4C-B472-5178E4CA9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8271ABF-616A-4F13-89FB-5FE445F14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06BEB4-A0CA-4E39-A4F6-B854B346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4F16426-B937-4FA4-A9B3-B36B4F746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0D5C33-73AE-44FE-8A82-672DE9F4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31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6DC9DE4-105A-4CC8-B8AD-2730689C7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195D3F-D936-41E2-AEDB-A10596D68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8AB625-7655-4E95-B575-CAEDACF71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D351A-923A-4ED1-B282-ECAB7F0EAA62}" type="datetimeFigureOut">
              <a:rPr lang="nl-NL" smtClean="0"/>
              <a:t>9-6-2022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314805-429A-42C2-B3F2-F0519348A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ED5B12-9ACE-469A-A52E-928588CE4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790D-C00A-4BAF-953B-DD4C84EC1D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01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E6A0CFF-F85E-43A3-8CF5-1C1033682035}"/>
              </a:ext>
            </a:extLst>
          </p:cNvPr>
          <p:cNvSpPr/>
          <p:nvPr/>
        </p:nvSpPr>
        <p:spPr>
          <a:xfrm>
            <a:off x="2164765" y="493641"/>
            <a:ext cx="8904287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Vandaag:</a:t>
            </a:r>
          </a:p>
          <a:p>
            <a:pPr algn="ctr"/>
            <a:endParaRPr lang="nl-NL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Leerstijlen van </a:t>
            </a:r>
            <a:r>
              <a:rPr lang="nl-NL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Kolb</a:t>
            </a:r>
            <a:endParaRPr lang="nl-NL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nl-NL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* wat is het?</a:t>
            </a:r>
          </a:p>
          <a:p>
            <a:r>
              <a:rPr lang="nl-NL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* hoe zit het bij jou?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wat kan je ermee?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2.  Opdracht EF afmaken?</a:t>
            </a:r>
          </a:p>
          <a:p>
            <a:pPr marL="914400" indent="-914400">
              <a:buAutoNum type="arabicPeriod"/>
            </a:pPr>
            <a:endParaRPr lang="nl-NL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914400" indent="-914400">
              <a:buAutoNum type="arabicPeriod"/>
            </a:pPr>
            <a:endParaRPr lang="nl-NL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967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DDDE54E-14CE-44A5-A3DA-1875376963EC}"/>
              </a:ext>
            </a:extLst>
          </p:cNvPr>
          <p:cNvSpPr/>
          <p:nvPr/>
        </p:nvSpPr>
        <p:spPr>
          <a:xfrm>
            <a:off x="2390370" y="358888"/>
            <a:ext cx="7411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Welk zintuig is dominant?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B77717D-5D88-49CC-B70D-68A8D486ABE2}"/>
              </a:ext>
            </a:extLst>
          </p:cNvPr>
          <p:cNvSpPr/>
          <p:nvPr/>
        </p:nvSpPr>
        <p:spPr>
          <a:xfrm>
            <a:off x="2765216" y="1985558"/>
            <a:ext cx="666156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Visueel: zicht</a:t>
            </a:r>
          </a:p>
          <a:p>
            <a:pPr marL="914400" indent="-914400" algn="ctr">
              <a:buAutoNum type="arabicPeriod"/>
            </a:pP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Auditief: gehoor</a:t>
            </a:r>
          </a:p>
          <a:p>
            <a:pPr marL="914400" indent="-914400" algn="ctr">
              <a:buAutoNum type="arabicPeriod"/>
            </a:pPr>
            <a:r>
              <a:rPr lang="nl-NL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Kinestetisch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gevoel</a:t>
            </a:r>
          </a:p>
        </p:txBody>
      </p:sp>
    </p:spTree>
    <p:extLst>
      <p:ext uri="{BB962C8B-B14F-4D97-AF65-F5344CB8AC3E}">
        <p14:creationId xmlns:p14="http://schemas.microsoft.com/office/powerpoint/2010/main" val="34502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3762373-073C-410E-807C-CE15EB939E5E}"/>
              </a:ext>
            </a:extLst>
          </p:cNvPr>
          <p:cNvSpPr/>
          <p:nvPr/>
        </p:nvSpPr>
        <p:spPr>
          <a:xfrm>
            <a:off x="1674985" y="358889"/>
            <a:ext cx="9092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Welke hersenhelft is dominant?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2EBFB40-88EB-4F38-9F05-6CCBA1B4E592}"/>
              </a:ext>
            </a:extLst>
          </p:cNvPr>
          <p:cNvSpPr/>
          <p:nvPr/>
        </p:nvSpPr>
        <p:spPr>
          <a:xfrm>
            <a:off x="1674985" y="1494669"/>
            <a:ext cx="8453148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Rechts: Beelddenkers: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alle kanten op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Vanuit context/geheel naar delen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Grenzen tussen ik en de ander vager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Links: Taaldenkers: rechtlijnig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Stap voor stap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Details, herhaling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nl-N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50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54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Leercyclus Kolb">
            <a:extLst>
              <a:ext uri="{FF2B5EF4-FFF2-40B4-BE49-F238E27FC236}">
                <a16:creationId xmlns:a16="http://schemas.microsoft.com/office/drawing/2014/main" id="{18EB7E5F-388E-4367-87F8-D01394C81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691036"/>
            <a:ext cx="7119286" cy="641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47DE7E4D-FC91-485A-B6AE-5C896B8A6A70}"/>
              </a:ext>
            </a:extLst>
          </p:cNvPr>
          <p:cNvSpPr/>
          <p:nvPr/>
        </p:nvSpPr>
        <p:spPr>
          <a:xfrm>
            <a:off x="3096973" y="-221635"/>
            <a:ext cx="5998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nl-NL" sz="5400" b="1" cap="none" spc="0" dirty="0">
                <a:ln/>
                <a:solidFill>
                  <a:schemeClr val="accent4"/>
                </a:solidFill>
                <a:effectLst/>
              </a:rPr>
              <a:t>Leerstijlen van KOLB</a:t>
            </a:r>
          </a:p>
        </p:txBody>
      </p:sp>
    </p:spTree>
    <p:extLst>
      <p:ext uri="{BB962C8B-B14F-4D97-AF65-F5344CB8AC3E}">
        <p14:creationId xmlns:p14="http://schemas.microsoft.com/office/powerpoint/2010/main" val="111081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7247E3E-2751-4386-8856-36568A4C185A}"/>
              </a:ext>
            </a:extLst>
          </p:cNvPr>
          <p:cNvSpPr/>
          <p:nvPr/>
        </p:nvSpPr>
        <p:spPr>
          <a:xfrm>
            <a:off x="574199" y="1338560"/>
            <a:ext cx="11043601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 Groepje: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 krijgt van je docent een aantal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aartjes. Bespreek bij elk kaartje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bij welke leerstijl het volgens jou hoort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leg het erbij.</a:t>
            </a:r>
          </a:p>
        </p:txBody>
      </p:sp>
    </p:spTree>
    <p:extLst>
      <p:ext uri="{BB962C8B-B14F-4D97-AF65-F5344CB8AC3E}">
        <p14:creationId xmlns:p14="http://schemas.microsoft.com/office/powerpoint/2010/main" val="203369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F7D2867-4705-40E5-BD3A-AD89663A801D}"/>
              </a:ext>
            </a:extLst>
          </p:cNvPr>
          <p:cNvSpPr/>
          <p:nvPr/>
        </p:nvSpPr>
        <p:spPr>
          <a:xfrm>
            <a:off x="4051770" y="512893"/>
            <a:ext cx="3530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ben jij?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102A6A5-46DB-4B9E-B7B8-B4DDDAEEEE56}"/>
              </a:ext>
            </a:extLst>
          </p:cNvPr>
          <p:cNvSpPr txBox="1"/>
          <p:nvPr/>
        </p:nvSpPr>
        <p:spPr>
          <a:xfrm>
            <a:off x="3774916" y="4822258"/>
            <a:ext cx="4642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Maak de test op test123.nl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664E570-A284-4C6A-894B-F4CBE2F05BFE}"/>
              </a:ext>
            </a:extLst>
          </p:cNvPr>
          <p:cNvSpPr/>
          <p:nvPr/>
        </p:nvSpPr>
        <p:spPr>
          <a:xfrm>
            <a:off x="1359610" y="1879681"/>
            <a:ext cx="94727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Schrijf je naam op het papier in </a:t>
            </a:r>
          </a:p>
          <a:p>
            <a:pPr algn="ctr"/>
            <a:r>
              <a:rPr lang="nl-NL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hoek waar jij hoort</a:t>
            </a:r>
          </a:p>
          <a:p>
            <a:r>
              <a:rPr lang="nl-NL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Schrijf er 3 woorden bij waarom je dat de</a:t>
            </a:r>
            <a:r>
              <a:rPr lang="nl-NL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nkt</a:t>
            </a:r>
            <a:endParaRPr lang="nl-NL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619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EFF2D7C-BB26-4EEF-8CC2-17FF41B480C8}"/>
              </a:ext>
            </a:extLst>
          </p:cNvPr>
          <p:cNvSpPr txBox="1"/>
          <p:nvPr/>
        </p:nvSpPr>
        <p:spPr>
          <a:xfrm>
            <a:off x="8842248" y="1481328"/>
            <a:ext cx="292608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>
                <a:latin typeface="+mj-lt"/>
                <a:ea typeface="+mj-ea"/>
                <a:cs typeface="+mj-cs"/>
              </a:rPr>
              <a:t>Maak de inleveropdracht die je in je wikiwijs vindt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70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700">
              <a:latin typeface="+mj-lt"/>
              <a:ea typeface="+mj-ea"/>
              <a:cs typeface="+mj-cs"/>
            </a:endParaRPr>
          </a:p>
        </p:txBody>
      </p:sp>
      <p:sp>
        <p:nvSpPr>
          <p:cNvPr id="30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2C73FA0-CB7E-43A5-8840-2FBCDA0D01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55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82825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150</Words>
  <Application>Microsoft Office PowerPoint</Application>
  <PresentationFormat>Breedbeeld</PresentationFormat>
  <Paragraphs>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4</cp:revision>
  <dcterms:created xsi:type="dcterms:W3CDTF">2022-06-09T11:47:03Z</dcterms:created>
  <dcterms:modified xsi:type="dcterms:W3CDTF">2022-06-09T18:03:21Z</dcterms:modified>
</cp:coreProperties>
</file>